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77" r:id="rId4"/>
    <p:sldId id="259" r:id="rId5"/>
    <p:sldId id="260" r:id="rId6"/>
    <p:sldId id="261" r:id="rId7"/>
    <p:sldId id="263" r:id="rId8"/>
    <p:sldId id="262" r:id="rId9"/>
    <p:sldId id="267" r:id="rId10"/>
    <p:sldId id="264" r:id="rId11"/>
    <p:sldId id="265" r:id="rId12"/>
    <p:sldId id="268" r:id="rId13"/>
    <p:sldId id="269" r:id="rId14"/>
    <p:sldId id="270" r:id="rId15"/>
    <p:sldId id="273" r:id="rId16"/>
    <p:sldId id="278" r:id="rId17"/>
    <p:sldId id="280" r:id="rId18"/>
    <p:sldId id="279" r:id="rId19"/>
    <p:sldId id="275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E222F15-2A35-4F16-9556-8116E8F0E54F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A75DCE4-A239-4CBA-9D27-0650170DE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2F15-2A35-4F16-9556-8116E8F0E54F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DCE4-A239-4CBA-9D27-0650170DE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2F15-2A35-4F16-9556-8116E8F0E54F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DCE4-A239-4CBA-9D27-0650170DE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E222F15-2A35-4F16-9556-8116E8F0E54F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DCE4-A239-4CBA-9D27-0650170DE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E222F15-2A35-4F16-9556-8116E8F0E54F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A75DCE4-A239-4CBA-9D27-0650170DECB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E222F15-2A35-4F16-9556-8116E8F0E54F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A75DCE4-A239-4CBA-9D27-0650170DE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E222F15-2A35-4F16-9556-8116E8F0E54F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A75DCE4-A239-4CBA-9D27-0650170DE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22F15-2A35-4F16-9556-8116E8F0E54F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5DCE4-A239-4CBA-9D27-0650170DE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E222F15-2A35-4F16-9556-8116E8F0E54F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A75DCE4-A239-4CBA-9D27-0650170DE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E222F15-2A35-4F16-9556-8116E8F0E54F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A75DCE4-A239-4CBA-9D27-0650170DE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E222F15-2A35-4F16-9556-8116E8F0E54F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A75DCE4-A239-4CBA-9D27-0650170DE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E222F15-2A35-4F16-9556-8116E8F0E54F}" type="datetimeFigureOut">
              <a:rPr lang="en-US" smtClean="0"/>
              <a:pPr/>
              <a:t>8/21/2015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A75DCE4-A239-4CBA-9D27-0650170DEC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bb9.wcpss.net/webapps/portal/frameset.jsp?tab_tab_group_id=_2_1&amp;url=/webapps/blackboard/execute/launcher?type%3DCourse%26id%3D_4326_1%26url%3D" TargetMode="External"/><Relationship Id="rId2" Type="http://schemas.openxmlformats.org/officeDocument/2006/relationships/hyperlink" Target="http://wfms7la.weebly.co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prezi.com/virlfykdsngf/the-sun-goes-down-on-summer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399032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/>
              <a:t>Welcome!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572000"/>
          </a:xfrm>
        </p:spPr>
        <p:txBody>
          <a:bodyPr>
            <a:noAutofit/>
          </a:bodyPr>
          <a:lstStyle/>
          <a:p>
            <a:r>
              <a:rPr lang="en-US" sz="3800" dirty="0" smtClean="0"/>
              <a:t>Ms. Campbell</a:t>
            </a:r>
          </a:p>
          <a:p>
            <a:r>
              <a:rPr lang="en-US" sz="3800" dirty="0" smtClean="0"/>
              <a:t>T6 = Trailer 6</a:t>
            </a:r>
          </a:p>
          <a:p>
            <a:r>
              <a:rPr lang="en-US" sz="3800" dirty="0" smtClean="0"/>
              <a:t>Language Arts</a:t>
            </a:r>
          </a:p>
          <a:p>
            <a:r>
              <a:rPr lang="en-US" sz="3800" dirty="0" smtClean="0"/>
              <a:t>Team Pegasus</a:t>
            </a:r>
          </a:p>
          <a:p>
            <a:endParaRPr lang="en-US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1399032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/>
              <a:t>Tardy Policy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66800"/>
            <a:ext cx="8839200" cy="4876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If you enter the room late please sign in on the Tardy Clipboard by the door</a:t>
            </a:r>
          </a:p>
          <a:p>
            <a:r>
              <a:rPr lang="en-US" sz="3600" dirty="0" smtClean="0"/>
              <a:t>Then, put your pass/agenda on my desk and go to your seat respectfully</a:t>
            </a:r>
          </a:p>
          <a:p>
            <a:r>
              <a:rPr lang="en-US" sz="3600" dirty="0" smtClean="0"/>
              <a:t>Tardy 3 </a:t>
            </a:r>
            <a:r>
              <a:rPr lang="en-US" sz="3600" dirty="0" smtClean="0"/>
              <a:t>times per semester </a:t>
            </a:r>
            <a:r>
              <a:rPr lang="en-US" sz="3600" dirty="0" smtClean="0"/>
              <a:t>= D-Hall</a:t>
            </a:r>
            <a:endParaRPr lang="en-US" sz="3200" dirty="0" smtClean="0"/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1399032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/>
              <a:t>Late, Absent, No Name Work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4876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Please make sure you write the current date and </a:t>
            </a:r>
            <a:r>
              <a:rPr lang="en-US" sz="3600" b="1" u="sng" dirty="0" smtClean="0"/>
              <a:t>late</a:t>
            </a:r>
            <a:r>
              <a:rPr lang="en-US" sz="3600" dirty="0" smtClean="0"/>
              <a:t> or </a:t>
            </a:r>
            <a:r>
              <a:rPr lang="en-US" sz="3600" b="1" u="sng" dirty="0" smtClean="0"/>
              <a:t>absent</a:t>
            </a:r>
            <a:r>
              <a:rPr lang="en-US" sz="3600" dirty="0" smtClean="0"/>
              <a:t> on any late or absent work you turn in</a:t>
            </a:r>
          </a:p>
          <a:p>
            <a:r>
              <a:rPr lang="en-US" sz="3600" dirty="0" smtClean="0"/>
              <a:t>Location for: extra copies, absent work to be turned </a:t>
            </a:r>
            <a:r>
              <a:rPr lang="en-US" sz="3600" dirty="0"/>
              <a:t>in, no name </a:t>
            </a:r>
            <a:r>
              <a:rPr lang="en-US" sz="3600" dirty="0" smtClean="0"/>
              <a:t>work, and late work to be turned in</a:t>
            </a:r>
            <a:endParaRPr lang="en-US" sz="3200" dirty="0" smtClean="0"/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139903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Missing Work Policy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763000" cy="48768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Write a pass to my room for before school or TCB to complete work – mandatory</a:t>
            </a:r>
          </a:p>
          <a:p>
            <a:r>
              <a:rPr lang="en-US" sz="3200" dirty="0" smtClean="0"/>
              <a:t>If not done, silent lunch and finish</a:t>
            </a:r>
          </a:p>
          <a:p>
            <a:r>
              <a:rPr lang="en-US" sz="3200" dirty="0" smtClean="0"/>
              <a:t>Still problems – academic D-Hall</a:t>
            </a:r>
          </a:p>
          <a:p>
            <a:r>
              <a:rPr lang="en-US" sz="3200" dirty="0" smtClean="0"/>
              <a:t>If you need help or are struggling with anything please ask!!!!!</a:t>
            </a:r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139903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Progress Reports &amp; Grades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876800"/>
          </a:xfrm>
        </p:spPr>
        <p:txBody>
          <a:bodyPr>
            <a:noAutofit/>
          </a:bodyPr>
          <a:lstStyle/>
          <a:p>
            <a:r>
              <a:rPr lang="en-US" sz="3400" dirty="0" smtClean="0"/>
              <a:t>You and your parents are able to check your </a:t>
            </a:r>
            <a:r>
              <a:rPr lang="en-US" sz="3400" dirty="0" smtClean="0"/>
              <a:t>grades online </a:t>
            </a:r>
            <a:endParaRPr lang="en-US" sz="3400" dirty="0" smtClean="0"/>
          </a:p>
          <a:p>
            <a:r>
              <a:rPr lang="en-US" sz="3400" dirty="0" smtClean="0"/>
              <a:t>Progress Reports go out in the middle of each quarter for a parent signature</a:t>
            </a:r>
          </a:p>
          <a:p>
            <a:r>
              <a:rPr lang="en-US" sz="3400" dirty="0" smtClean="0"/>
              <a:t>If you are earning a D or F you will receive a progress report every </a:t>
            </a:r>
            <a:r>
              <a:rPr lang="en-US" sz="3400" dirty="0"/>
              <a:t>2</a:t>
            </a:r>
            <a:r>
              <a:rPr lang="en-US" sz="3400" dirty="0" smtClean="0"/>
              <a:t> weeks (it will say whether you need it signed)</a:t>
            </a:r>
          </a:p>
          <a:p>
            <a:r>
              <a:rPr lang="en-US" sz="3400" dirty="0" smtClean="0"/>
              <a:t>If you don’t know what you are missing – </a:t>
            </a:r>
            <a:r>
              <a:rPr lang="en-US" sz="3400" b="1" dirty="0" smtClean="0"/>
              <a:t>ASK!!</a:t>
            </a:r>
          </a:p>
          <a:p>
            <a:pPr lvl="1">
              <a:buNone/>
            </a:pP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139903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Blackboard/ Website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876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Everything you will ever need for this class will be on the class website! LUCKY you!!</a:t>
            </a:r>
          </a:p>
          <a:p>
            <a:r>
              <a:rPr lang="en-US" sz="3600" b="1" dirty="0">
                <a:hlinkClick r:id="rId2"/>
              </a:rPr>
              <a:t>http://wfms7la.weebly.com</a:t>
            </a:r>
            <a:r>
              <a:rPr lang="en-US" sz="3600" b="1" dirty="0" smtClean="0">
                <a:hlinkClick r:id="rId2"/>
              </a:rPr>
              <a:t>/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b="1" dirty="0" smtClean="0"/>
          </a:p>
          <a:p>
            <a:r>
              <a:rPr lang="en-US" sz="2800" b="1" dirty="0">
                <a:hlinkClick r:id="rId3"/>
              </a:rPr>
              <a:t>http://bb9.wcpss.net/webapps/portal/frameset.jsp?tab_tab_group_id=_2_1&amp;url=%</a:t>
            </a:r>
            <a:r>
              <a:rPr lang="en-US" sz="2800" b="1" dirty="0" smtClean="0">
                <a:hlinkClick r:id="rId3"/>
              </a:rPr>
              <a:t>2Fwebapps%2Fblackboard%2Fexecute%2Flauncher%3Ftype%3DCourse%26id%3D_4326_1%26url%3D</a:t>
            </a:r>
            <a:endParaRPr lang="en-US" sz="2800" b="1" dirty="0" smtClean="0"/>
          </a:p>
          <a:p>
            <a:endParaRPr lang="en-US" sz="3600" b="1" dirty="0" smtClean="0"/>
          </a:p>
          <a:p>
            <a:pPr lvl="1"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1399032"/>
          </a:xfrm>
        </p:spPr>
        <p:txBody>
          <a:bodyPr>
            <a:normAutofit/>
          </a:bodyPr>
          <a:lstStyle/>
          <a:p>
            <a:pPr algn="ctr"/>
            <a:r>
              <a:rPr lang="en-US" sz="5600" b="1" dirty="0" smtClean="0"/>
              <a:t>End of Class (3 min.)</a:t>
            </a:r>
            <a:endParaRPr lang="en-US" sz="5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Questions? Final thoughts?</a:t>
            </a:r>
          </a:p>
          <a:p>
            <a:r>
              <a:rPr lang="en-US" sz="3600" dirty="0" smtClean="0"/>
              <a:t>Put away all of your belongings</a:t>
            </a:r>
          </a:p>
          <a:p>
            <a:r>
              <a:rPr lang="en-US" sz="3600" dirty="0" smtClean="0"/>
              <a:t>Check your area</a:t>
            </a:r>
          </a:p>
          <a:p>
            <a:pPr lvl="1"/>
            <a:r>
              <a:rPr lang="en-US" sz="3200" dirty="0" smtClean="0"/>
              <a:t>Is the top of your desk clean?</a:t>
            </a:r>
          </a:p>
          <a:p>
            <a:pPr lvl="1"/>
            <a:r>
              <a:rPr lang="en-US" sz="3200" dirty="0" smtClean="0"/>
              <a:t>Is the inside of your desk empty?</a:t>
            </a:r>
          </a:p>
          <a:p>
            <a:pPr lvl="1"/>
            <a:r>
              <a:rPr lang="en-US" sz="3200" dirty="0" smtClean="0"/>
              <a:t>Is under your desk clean?</a:t>
            </a:r>
          </a:p>
          <a:p>
            <a:pPr lvl="1"/>
            <a:r>
              <a:rPr lang="en-US" sz="3200" dirty="0" smtClean="0"/>
              <a:t>Is your desk straight?</a:t>
            </a:r>
            <a:endParaRPr lang="en-US" sz="3600" dirty="0" smtClean="0"/>
          </a:p>
          <a:p>
            <a:r>
              <a:rPr lang="en-US" sz="3600" dirty="0" smtClean="0"/>
              <a:t>Great!! When I dismiss your group, you may leave the room</a:t>
            </a:r>
          </a:p>
          <a:p>
            <a:endParaRPr lang="en-US" sz="3600" dirty="0" smtClean="0"/>
          </a:p>
          <a:p>
            <a:pPr lvl="1"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1399032"/>
          </a:xfrm>
        </p:spPr>
        <p:txBody>
          <a:bodyPr>
            <a:normAutofit/>
          </a:bodyPr>
          <a:lstStyle/>
          <a:p>
            <a:pPr algn="ctr"/>
            <a:r>
              <a:rPr lang="en-US" sz="5600" b="1" dirty="0" smtClean="0"/>
              <a:t>Get to Know You</a:t>
            </a:r>
            <a:endParaRPr lang="en-US" sz="5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Cross out Mrs. Kline and write in Mrs. </a:t>
            </a:r>
            <a:r>
              <a:rPr lang="en-US" sz="3600" dirty="0" err="1" smtClean="0"/>
              <a:t>Matheney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Your task is to find people in this room who identify with up to two of the items – you will write their name.</a:t>
            </a:r>
          </a:p>
          <a:p>
            <a:r>
              <a:rPr lang="en-US" sz="3600" dirty="0" smtClean="0"/>
              <a:t>Go quickly! The first one finished wins!</a:t>
            </a:r>
          </a:p>
          <a:p>
            <a:r>
              <a:rPr lang="en-US" sz="3600" dirty="0" smtClean="0"/>
              <a:t>Remember, no more than two items per person.</a:t>
            </a:r>
            <a:endParaRPr lang="en-US" sz="3600" dirty="0" smtClean="0"/>
          </a:p>
          <a:p>
            <a:pPr marL="64008" indent="0">
              <a:buNone/>
            </a:pPr>
            <a:endParaRPr lang="en-US" sz="3600" dirty="0" smtClean="0"/>
          </a:p>
          <a:p>
            <a:pPr lvl="1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80281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1399032"/>
          </a:xfrm>
        </p:spPr>
        <p:txBody>
          <a:bodyPr>
            <a:normAutofit/>
          </a:bodyPr>
          <a:lstStyle/>
          <a:p>
            <a:pPr algn="ctr"/>
            <a:r>
              <a:rPr lang="en-US" sz="5600" b="1" dirty="0" smtClean="0"/>
              <a:t>Get to Know You</a:t>
            </a:r>
            <a:endParaRPr lang="en-US" sz="5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7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As I read out loud, stand up with each item you identify with</a:t>
            </a:r>
          </a:p>
          <a:p>
            <a:r>
              <a:rPr lang="en-US" sz="3600" dirty="0" smtClean="0"/>
              <a:t>Look at everyone you have something in common with and learn about your classmates</a:t>
            </a:r>
            <a:endParaRPr lang="en-US" sz="3600" dirty="0" smtClean="0"/>
          </a:p>
          <a:p>
            <a:pPr marL="64008" indent="0">
              <a:buNone/>
            </a:pPr>
            <a:endParaRPr lang="en-US" sz="3600" dirty="0" smtClean="0"/>
          </a:p>
          <a:p>
            <a:pPr lvl="1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31260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1399032"/>
          </a:xfrm>
        </p:spPr>
        <p:txBody>
          <a:bodyPr>
            <a:normAutofit/>
          </a:bodyPr>
          <a:lstStyle/>
          <a:p>
            <a:pPr algn="ctr"/>
            <a:r>
              <a:rPr lang="en-US" sz="5600" b="1" dirty="0" smtClean="0"/>
              <a:t>End of Class (3 min.)</a:t>
            </a:r>
            <a:endParaRPr lang="en-US" sz="5600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/>
              <a:t>Questions? Final thoughts?</a:t>
            </a:r>
          </a:p>
          <a:p>
            <a:r>
              <a:rPr lang="en-US" sz="3600" dirty="0" smtClean="0"/>
              <a:t>Put away all of your belongings</a:t>
            </a:r>
          </a:p>
          <a:p>
            <a:r>
              <a:rPr lang="en-US" sz="3600" dirty="0" smtClean="0"/>
              <a:t>Check your area</a:t>
            </a:r>
          </a:p>
          <a:p>
            <a:pPr lvl="1"/>
            <a:r>
              <a:rPr lang="en-US" sz="3200" dirty="0" smtClean="0"/>
              <a:t>Is the top of your desk clean?</a:t>
            </a:r>
          </a:p>
          <a:p>
            <a:pPr lvl="1"/>
            <a:r>
              <a:rPr lang="en-US" sz="3200" dirty="0" smtClean="0"/>
              <a:t>Is the inside of your desk empty?</a:t>
            </a:r>
          </a:p>
          <a:p>
            <a:pPr lvl="1"/>
            <a:r>
              <a:rPr lang="en-US" sz="3200" dirty="0" smtClean="0"/>
              <a:t>Is under your desk clean?</a:t>
            </a:r>
          </a:p>
          <a:p>
            <a:pPr lvl="1"/>
            <a:r>
              <a:rPr lang="en-US" sz="3200" dirty="0" smtClean="0"/>
              <a:t>Is your desk straight?</a:t>
            </a:r>
            <a:endParaRPr lang="en-US" sz="3600" dirty="0" smtClean="0"/>
          </a:p>
          <a:p>
            <a:r>
              <a:rPr lang="en-US" sz="3600" dirty="0" smtClean="0"/>
              <a:t>Great!! When I dismiss your group, you may leave the room</a:t>
            </a:r>
          </a:p>
          <a:p>
            <a:endParaRPr lang="en-US" sz="3600" dirty="0" smtClean="0"/>
          </a:p>
          <a:p>
            <a:pPr lvl="1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3942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399032"/>
          </a:xfrm>
        </p:spPr>
        <p:txBody>
          <a:bodyPr>
            <a:normAutofit/>
          </a:bodyPr>
          <a:lstStyle/>
          <a:p>
            <a:r>
              <a:rPr lang="en-US" b="1" dirty="0" smtClean="0"/>
              <a:t>Pegasus Team</a:t>
            </a:r>
            <a:r>
              <a:rPr lang="en-US" b="1" dirty="0" smtClean="0"/>
              <a:t>! TCB!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Welcome </a:t>
            </a:r>
            <a:r>
              <a:rPr lang="en-US" sz="3600" dirty="0" smtClean="0">
                <a:sym typeface="Wingdings" pitchFamily="2" charset="2"/>
              </a:rPr>
              <a:t></a:t>
            </a:r>
          </a:p>
          <a:p>
            <a:r>
              <a:rPr lang="en-US" sz="3600" dirty="0" smtClean="0">
                <a:sym typeface="Wingdings" pitchFamily="2" charset="2"/>
              </a:rPr>
              <a:t>Procedures in </a:t>
            </a:r>
            <a:r>
              <a:rPr lang="en-US" sz="3600" dirty="0" smtClean="0">
                <a:sym typeface="Wingdings" pitchFamily="2" charset="2"/>
              </a:rPr>
              <a:t>TCB:</a:t>
            </a:r>
          </a:p>
          <a:p>
            <a:pPr lvl="1"/>
            <a:r>
              <a:rPr lang="en-US" sz="3200" dirty="0" smtClean="0">
                <a:sym typeface="Wingdings" pitchFamily="2" charset="2"/>
              </a:rPr>
              <a:t>Be silent and stay in your seat</a:t>
            </a:r>
          </a:p>
          <a:p>
            <a:pPr lvl="1"/>
            <a:r>
              <a:rPr lang="en-US" sz="3200" dirty="0" smtClean="0">
                <a:sym typeface="Wingdings" pitchFamily="2" charset="2"/>
              </a:rPr>
              <a:t>Do homework or read</a:t>
            </a:r>
          </a:p>
          <a:p>
            <a:pPr lvl="1"/>
            <a:r>
              <a:rPr lang="en-US" sz="3200" dirty="0" smtClean="0">
                <a:sym typeface="Wingdings" pitchFamily="2" charset="2"/>
              </a:rPr>
              <a:t>You may go to another teacher if you have a pass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1399032"/>
          </a:xfrm>
        </p:spPr>
        <p:txBody>
          <a:bodyPr>
            <a:normAutofit/>
          </a:bodyPr>
          <a:lstStyle/>
          <a:p>
            <a:r>
              <a:rPr lang="en-US" b="1" dirty="0" smtClean="0"/>
              <a:t>Start of Class Procedure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4876800"/>
          </a:xfrm>
        </p:spPr>
        <p:txBody>
          <a:bodyPr>
            <a:normAutofit/>
          </a:bodyPr>
          <a:lstStyle/>
          <a:p>
            <a:r>
              <a:rPr lang="en-US" sz="3600" i="1" dirty="0" smtClean="0"/>
              <a:t>When you enter this classroom every day, please walk directly to your seat quietly and respectfully. Take out your language arts </a:t>
            </a:r>
            <a:r>
              <a:rPr lang="en-US" sz="3600" i="1" dirty="0" smtClean="0"/>
              <a:t>notebook and a sharpened pencil. I will give you a minute to be seated and quiet before I start reading.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399032"/>
          </a:xfrm>
        </p:spPr>
        <p:txBody>
          <a:bodyPr>
            <a:normAutofit/>
          </a:bodyPr>
          <a:lstStyle/>
          <a:p>
            <a:r>
              <a:rPr lang="en-US" b="1" dirty="0" smtClean="0"/>
              <a:t>Language Arts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572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hlinkClick r:id="rId2"/>
              </a:rPr>
              <a:t>http://prezi.com/virlfykdsngf/the-sun-goes-down-on-summer/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1399032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/>
              <a:t>Crash</a:t>
            </a:r>
            <a:endParaRPr lang="en-US" b="1" u="sn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48768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Be attentive!</a:t>
            </a:r>
          </a:p>
          <a:p>
            <a:r>
              <a:rPr lang="en-US" sz="3600" dirty="0" smtClean="0"/>
              <a:t>Be respectful!</a:t>
            </a:r>
          </a:p>
          <a:p>
            <a:r>
              <a:rPr lang="en-US" sz="3600" dirty="0" smtClean="0"/>
              <a:t>Be listening!</a:t>
            </a:r>
          </a:p>
          <a:p>
            <a:endParaRPr lang="en-US" sz="3600" dirty="0"/>
          </a:p>
          <a:p>
            <a:r>
              <a:rPr lang="en-US" sz="3600" dirty="0" smtClean="0"/>
              <a:t>Yes – you will be tested on this book </a:t>
            </a:r>
            <a:r>
              <a:rPr lang="en-US" sz="3600" dirty="0" smtClean="0">
                <a:sym typeface="Wingdings" panose="05000000000000000000" pitchFamily="2" charset="2"/>
              </a:rPr>
              <a:t>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46504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399032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/>
              <a:t>Parent/Guardian Letter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Please follow along as I read</a:t>
            </a:r>
          </a:p>
          <a:p>
            <a:r>
              <a:rPr lang="en-US" sz="3600" dirty="0" smtClean="0"/>
              <a:t>Note: late work and test correction policies, grade distribution, blackboard, </a:t>
            </a:r>
            <a:r>
              <a:rPr lang="en-US" sz="3600" dirty="0" smtClean="0"/>
              <a:t>supplies</a:t>
            </a:r>
          </a:p>
          <a:p>
            <a:r>
              <a:rPr lang="en-US" sz="3600" dirty="0" smtClean="0"/>
              <a:t>Make </a:t>
            </a:r>
            <a:r>
              <a:rPr lang="en-US" sz="3600" dirty="0" smtClean="0"/>
              <a:t>sure this note is read by someone at home!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399032"/>
          </a:xfrm>
        </p:spPr>
        <p:txBody>
          <a:bodyPr>
            <a:normAutofit/>
          </a:bodyPr>
          <a:lstStyle/>
          <a:p>
            <a:pPr algn="r"/>
            <a:r>
              <a:rPr lang="en-US" b="1" dirty="0" smtClean="0"/>
              <a:t>About Ms. Campbell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572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Third year teaching at WFMS</a:t>
            </a:r>
          </a:p>
          <a:p>
            <a:r>
              <a:rPr lang="en-US" sz="3600" dirty="0" smtClean="0"/>
              <a:t>Grew up in Chicago, Illinois</a:t>
            </a:r>
          </a:p>
          <a:p>
            <a:r>
              <a:rPr lang="en-US" sz="3600" dirty="0" smtClean="0"/>
              <a:t>Been married one year</a:t>
            </a:r>
          </a:p>
          <a:p>
            <a:r>
              <a:rPr lang="en-US" sz="3600" dirty="0" smtClean="0"/>
              <a:t>Today is my birthday</a:t>
            </a:r>
            <a:r>
              <a:rPr lang="en-US" sz="3600" dirty="0" smtClean="0"/>
              <a:t>! </a:t>
            </a:r>
            <a:r>
              <a:rPr lang="en-US" sz="3600" dirty="0" smtClean="0">
                <a:sym typeface="Wingdings" panose="05000000000000000000" pitchFamily="2" charset="2"/>
              </a:rPr>
              <a:t> </a:t>
            </a:r>
            <a:endParaRPr lang="en-US" sz="3600" dirty="0" smtClean="0"/>
          </a:p>
          <a:p>
            <a:r>
              <a:rPr lang="en-US" sz="3600" dirty="0" smtClean="0"/>
              <a:t>LOVE </a:t>
            </a:r>
            <a:r>
              <a:rPr lang="en-US" sz="3600" dirty="0" smtClean="0"/>
              <a:t>chocolate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8839200" cy="139903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Classroom Rules + How To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572000"/>
          </a:xfrm>
        </p:spPr>
        <p:txBody>
          <a:bodyPr>
            <a:normAutofit/>
          </a:bodyPr>
          <a:lstStyle/>
          <a:p>
            <a:pPr marL="806958" indent="-742950">
              <a:buAutoNum type="arabicPeriod"/>
            </a:pPr>
            <a:r>
              <a:rPr lang="en-US" sz="3600" dirty="0" smtClean="0"/>
              <a:t>Be prepared for class.</a:t>
            </a:r>
          </a:p>
          <a:p>
            <a:pPr marL="806958" indent="-742950">
              <a:buAutoNum type="arabicPeriod"/>
            </a:pPr>
            <a:r>
              <a:rPr lang="en-US" sz="3600" dirty="0" smtClean="0"/>
              <a:t>Stay in your seat unless you have permission to stand.</a:t>
            </a:r>
          </a:p>
          <a:p>
            <a:pPr marL="806958" indent="-742950">
              <a:buAutoNum type="arabicPeriod"/>
            </a:pPr>
            <a:r>
              <a:rPr lang="en-US" sz="3600" dirty="0" smtClean="0"/>
              <a:t>Raise your hand and wait to be called on before you speak.</a:t>
            </a:r>
          </a:p>
          <a:p>
            <a:pPr marL="806958" indent="-742950">
              <a:buAutoNum type="arabicPeriod"/>
            </a:pPr>
            <a:r>
              <a:rPr lang="en-US" sz="3600" dirty="0" smtClean="0"/>
              <a:t>Keep hands, feet, and objects to yourself.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1399032"/>
          </a:xfrm>
        </p:spPr>
        <p:txBody>
          <a:bodyPr>
            <a:normAutofit/>
          </a:bodyPr>
          <a:lstStyle/>
          <a:p>
            <a:r>
              <a:rPr lang="en-US" b="1" dirty="0" smtClean="0"/>
              <a:t>Raising Hand Policy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1066800"/>
            <a:ext cx="8991600" cy="4876800"/>
          </a:xfrm>
        </p:spPr>
        <p:txBody>
          <a:bodyPr>
            <a:normAutofit/>
          </a:bodyPr>
          <a:lstStyle/>
          <a:p>
            <a:r>
              <a:rPr lang="en-US" sz="3600" smtClean="0"/>
              <a:t>If </a:t>
            </a:r>
            <a:r>
              <a:rPr lang="en-US" sz="3600" dirty="0" smtClean="0"/>
              <a:t>you need…</a:t>
            </a:r>
          </a:p>
          <a:p>
            <a:pPr lvl="1"/>
            <a:r>
              <a:rPr lang="en-US" sz="3200" dirty="0" smtClean="0"/>
              <a:t>My help 1</a:t>
            </a:r>
          </a:p>
          <a:p>
            <a:pPr lvl="1"/>
            <a:r>
              <a:rPr lang="en-US" sz="3200" dirty="0" smtClean="0"/>
              <a:t>To get up during class 2</a:t>
            </a:r>
          </a:p>
          <a:p>
            <a:pPr lvl="1"/>
            <a:r>
              <a:rPr lang="en-US" sz="3200" dirty="0" smtClean="0"/>
              <a:t>To leave the room 3</a:t>
            </a:r>
          </a:p>
          <a:p>
            <a:pPr lvl="1"/>
            <a:r>
              <a:rPr lang="en-US" sz="3200" dirty="0" smtClean="0"/>
              <a:t>To speak in class just raise your hand!</a:t>
            </a:r>
          </a:p>
          <a:p>
            <a:pPr lvl="1"/>
            <a:endParaRPr lang="en-US" sz="3200" dirty="0" smtClean="0"/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-152400"/>
            <a:ext cx="8839200" cy="1399032"/>
          </a:xfrm>
        </p:spPr>
        <p:txBody>
          <a:bodyPr>
            <a:normAutofit/>
          </a:bodyPr>
          <a:lstStyle/>
          <a:p>
            <a:r>
              <a:rPr lang="en-US" b="1" dirty="0" smtClean="0"/>
              <a:t>Consequences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066800"/>
            <a:ext cx="9372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If you choose not to follow the rules:</a:t>
            </a:r>
          </a:p>
          <a:p>
            <a:pPr marL="1051560" lvl="1" indent="-514350">
              <a:buAutoNum type="arabicPeriod"/>
            </a:pPr>
            <a:r>
              <a:rPr lang="en-US" sz="3200" dirty="0" smtClean="0"/>
              <a:t>Name said or on </a:t>
            </a:r>
            <a:r>
              <a:rPr lang="en-US" sz="3200" dirty="0" smtClean="0"/>
              <a:t>board = warning</a:t>
            </a:r>
            <a:endParaRPr lang="en-US" sz="3200" dirty="0" smtClean="0"/>
          </a:p>
          <a:p>
            <a:pPr marL="1051560" lvl="1" indent="-514350">
              <a:buAutoNum type="arabicPeriod"/>
            </a:pPr>
            <a:r>
              <a:rPr lang="en-US" sz="3200" dirty="0"/>
              <a:t>S</a:t>
            </a:r>
            <a:r>
              <a:rPr lang="en-US" sz="3200" dirty="0" smtClean="0"/>
              <a:t>eat change &amp; fill out clipboard</a:t>
            </a:r>
          </a:p>
          <a:p>
            <a:pPr marL="1051560" lvl="1" indent="-514350">
              <a:buAutoNum type="arabicPeriod"/>
            </a:pPr>
            <a:r>
              <a:rPr lang="en-US" sz="3200" dirty="0" smtClean="0"/>
              <a:t>Silent lunch</a:t>
            </a:r>
          </a:p>
          <a:p>
            <a:pPr marL="1051560" lvl="1" indent="-514350">
              <a:buAutoNum type="arabicPeriod"/>
            </a:pPr>
            <a:r>
              <a:rPr lang="en-US" sz="3200" dirty="0" smtClean="0"/>
              <a:t>D-Hall</a:t>
            </a:r>
            <a:endParaRPr lang="en-US" sz="3600" dirty="0" smtClean="0"/>
          </a:p>
          <a:p>
            <a:r>
              <a:rPr lang="en-US" sz="3600" dirty="0" smtClean="0"/>
              <a:t>If you choose to follow the rules:</a:t>
            </a:r>
          </a:p>
          <a:p>
            <a:pPr lvl="1"/>
            <a:r>
              <a:rPr lang="en-US" sz="3200" dirty="0" smtClean="0"/>
              <a:t>Positive performers</a:t>
            </a:r>
          </a:p>
          <a:p>
            <a:pPr lvl="1"/>
            <a:r>
              <a:rPr lang="en-US" sz="3200" dirty="0" smtClean="0"/>
              <a:t>Homework pass</a:t>
            </a:r>
          </a:p>
          <a:p>
            <a:pPr lvl="1"/>
            <a:r>
              <a:rPr lang="en-US" sz="3200" dirty="0" smtClean="0"/>
              <a:t>Class tally/party/free time</a:t>
            </a:r>
          </a:p>
          <a:p>
            <a:pPr lvl="1">
              <a:buNone/>
            </a:pPr>
            <a:endParaRPr 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Tallies &amp; Team Days</a:t>
            </a:r>
            <a:endParaRPr lang="en-US" b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0604" y="1808247"/>
            <a:ext cx="3896195" cy="3906753"/>
          </a:xfrm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10 tallies = </a:t>
            </a:r>
          </a:p>
          <a:p>
            <a:pPr>
              <a:buNone/>
            </a:pPr>
            <a:r>
              <a:rPr lang="en-US" sz="3600" dirty="0" smtClean="0"/>
              <a:t>		FREE TIME</a:t>
            </a:r>
          </a:p>
          <a:p>
            <a:r>
              <a:rPr lang="en-US" sz="3600" dirty="0" smtClean="0"/>
              <a:t>Earn tallies as a class for free/fun time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455</TotalTime>
  <Words>746</Words>
  <Application>Microsoft Office PowerPoint</Application>
  <PresentationFormat>On-screen Show (4:3)</PresentationFormat>
  <Paragraphs>103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Century Gothic</vt:lpstr>
      <vt:lpstr>Verdana</vt:lpstr>
      <vt:lpstr>Wingdings</vt:lpstr>
      <vt:lpstr>Wingdings 2</vt:lpstr>
      <vt:lpstr>Verve</vt:lpstr>
      <vt:lpstr>Welcome!</vt:lpstr>
      <vt:lpstr>Start of Class Procedure</vt:lpstr>
      <vt:lpstr>Crash</vt:lpstr>
      <vt:lpstr>Parent/Guardian Letter</vt:lpstr>
      <vt:lpstr>About Ms. Campbell</vt:lpstr>
      <vt:lpstr>Classroom Rules + How To</vt:lpstr>
      <vt:lpstr>Raising Hand Policy</vt:lpstr>
      <vt:lpstr>Consequences</vt:lpstr>
      <vt:lpstr>Tallies &amp; Team Days</vt:lpstr>
      <vt:lpstr>Tardy Policy</vt:lpstr>
      <vt:lpstr>Late, Absent, No Name Work</vt:lpstr>
      <vt:lpstr>Missing Work Policy</vt:lpstr>
      <vt:lpstr>Progress Reports &amp; Grades</vt:lpstr>
      <vt:lpstr>Blackboard/ Website</vt:lpstr>
      <vt:lpstr>End of Class (3 min.)</vt:lpstr>
      <vt:lpstr>Get to Know You</vt:lpstr>
      <vt:lpstr>Get to Know You</vt:lpstr>
      <vt:lpstr>End of Class (3 min.)</vt:lpstr>
      <vt:lpstr>Pegasus Team! TCB!</vt:lpstr>
      <vt:lpstr>Language Arts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 Please have a seat and and begin the Warm-Up below:</dc:title>
  <dc:creator>acampbell4</dc:creator>
  <cp:lastModifiedBy>acampbell4</cp:lastModifiedBy>
  <cp:revision>19</cp:revision>
  <dcterms:created xsi:type="dcterms:W3CDTF">2014-08-22T18:09:42Z</dcterms:created>
  <dcterms:modified xsi:type="dcterms:W3CDTF">2015-08-21T18:00:49Z</dcterms:modified>
</cp:coreProperties>
</file>