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5" r:id="rId7"/>
    <p:sldId id="260" r:id="rId8"/>
    <p:sldId id="261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4EEE-C334-4BB6-A31B-5F34915B3D55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356A9-FB29-4D14-A4FA-2EA4DE444C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Persuasive Tactics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utrition 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609600"/>
            <a:ext cx="3276600" cy="1143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12192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cereal alone only contains 10% of your daily value of vitamin D.</a:t>
            </a:r>
          </a:p>
          <a:p>
            <a:endParaRPr lang="en-US" dirty="0" smtClean="0"/>
          </a:p>
          <a:p>
            <a:r>
              <a:rPr lang="en-US" dirty="0" smtClean="0"/>
              <a:t>Do you consider Frosted Flakes to be a good source if you are only receiving 10% of your daily intake?</a:t>
            </a:r>
          </a:p>
          <a:p>
            <a:endParaRPr lang="en-US" dirty="0" smtClean="0"/>
          </a:p>
          <a:p>
            <a:r>
              <a:rPr lang="en-US" dirty="0" smtClean="0"/>
              <a:t>If you add ½ cup of vitamin D milk, it raises the value to 25%.  What is the “REAL” good source of vitamin 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author plays on emotions</a:t>
            </a:r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3" descr="dog food 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56388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Bandwagon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party, cause, movement, which has mass appeal or strength. </a:t>
            </a:r>
          </a:p>
          <a:p>
            <a:r>
              <a:rPr lang="en-US" sz="4400" dirty="0" smtClean="0"/>
              <a:t>Attracts many followers </a:t>
            </a:r>
          </a:p>
          <a:p>
            <a:r>
              <a:rPr lang="en-US" sz="4400" dirty="0" smtClean="0"/>
              <a:t>Example: sports teams</a:t>
            </a:r>
          </a:p>
          <a:p>
            <a:endParaRPr lang="en-US" sz="4400" dirty="0" smtClean="0"/>
          </a:p>
          <a:p>
            <a:pPr>
              <a:buNone/>
            </a:pPr>
            <a:r>
              <a:rPr lang="en-US" sz="1800" dirty="0" smtClean="0"/>
              <a:t>Example: camera ad on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mera 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91" y="457200"/>
            <a:ext cx="8046509" cy="6034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Bias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 tendency  which prevents unprejudiced consideration of a question; prejudice</a:t>
            </a:r>
          </a:p>
          <a:p>
            <a:r>
              <a:rPr lang="en-US" dirty="0" smtClean="0"/>
              <a:t>Ex:  During an athletic event, the referee should not have any </a:t>
            </a:r>
            <a:r>
              <a:rPr lang="en-US" b="1" dirty="0" smtClean="0"/>
              <a:t>bias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Ex: “What a cute baby!”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Propaganda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information, rumors, ideas , and artwork spread </a:t>
            </a:r>
            <a:r>
              <a:rPr lang="en-US" sz="4400" b="1" dirty="0" smtClean="0"/>
              <a:t>deliberately</a:t>
            </a:r>
            <a:r>
              <a:rPr lang="en-US" sz="4400" dirty="0" smtClean="0"/>
              <a:t> to help or harm another specific group, movement, belief, institution, or government.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Example on next slide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ENOUGH with Kitchen Slavery!</a:t>
            </a:r>
            <a:br>
              <a:rPr lang="en-US" dirty="0" smtClean="0"/>
            </a:br>
            <a:r>
              <a:rPr lang="en-US" dirty="0" smtClean="0"/>
              <a:t>Soviet Propaganda Poster</a:t>
            </a:r>
            <a:endParaRPr lang="en-US" dirty="0"/>
          </a:p>
        </p:txBody>
      </p:sp>
      <p:pic>
        <p:nvPicPr>
          <p:cNvPr id="4" name="Content Placeholder 3" descr="kitchen slav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385762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Rhetoric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art of persuasive argument through writing or speech.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Semantic Slanting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When an author uses specific word choice to evoke a certain emotion.</a:t>
            </a:r>
          </a:p>
          <a:p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1800" dirty="0" smtClean="0"/>
              <a:t>Example on next slide</a:t>
            </a:r>
          </a:p>
          <a:p>
            <a:pPr>
              <a:buNone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Card Stacking (Semantic Slanting)</a:t>
            </a:r>
            <a:endParaRPr lang="en-US" dirty="0"/>
          </a:p>
        </p:txBody>
      </p:sp>
      <p:pic>
        <p:nvPicPr>
          <p:cNvPr id="4" name="Content Placeholder 3" descr="Frosted-Flakes-Box-Smal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3276600" cy="4572000"/>
          </a:xfrm>
        </p:spPr>
      </p:pic>
      <p:sp>
        <p:nvSpPr>
          <p:cNvPr id="5" name="Rectangle 4"/>
          <p:cNvSpPr/>
          <p:nvPr/>
        </p:nvSpPr>
        <p:spPr>
          <a:xfrm>
            <a:off x="4724400" y="2438400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Advertisers change the way they say something to make it sound more positive. They may twist their language so that their message is said in a way that puts them in a better light.</a:t>
            </a:r>
          </a:p>
          <a:p>
            <a:endParaRPr lang="en-US" dirty="0" smtClean="0"/>
          </a:p>
          <a:p>
            <a:r>
              <a:rPr lang="en-US" dirty="0" smtClean="0"/>
              <a:t>On this cereal box, Frosted Flakes claims to be a good source of vitamin D, but if you read the label, you might be surprised.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282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Unit 5 Terms</vt:lpstr>
      <vt:lpstr>Bandwagon</vt:lpstr>
      <vt:lpstr>Slide 3</vt:lpstr>
      <vt:lpstr>Bias</vt:lpstr>
      <vt:lpstr>Propaganda</vt:lpstr>
      <vt:lpstr>ENOUGH with Kitchen Slavery! Soviet Propaganda Poster</vt:lpstr>
      <vt:lpstr>Rhetoric</vt:lpstr>
      <vt:lpstr>Semantic Slanting</vt:lpstr>
      <vt:lpstr>Card Stacking (Semantic Slanting)</vt:lpstr>
      <vt:lpstr>Slide 10</vt:lpstr>
      <vt:lpstr>Emotional Factors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Terms</dc:title>
  <dc:creator>lg</dc:creator>
  <cp:lastModifiedBy>acampbell4</cp:lastModifiedBy>
  <cp:revision>21</cp:revision>
  <dcterms:created xsi:type="dcterms:W3CDTF">2013-03-04T15:18:30Z</dcterms:created>
  <dcterms:modified xsi:type="dcterms:W3CDTF">2014-02-11T12:19:42Z</dcterms:modified>
</cp:coreProperties>
</file>