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6D64A0-F34B-460A-A287-9E7EA2F4FC3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CA1BC2-0744-4D70-88C4-3DF47D7DF8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“Seventh Grade” by: Gary Soto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Vocabulary Builder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Elective – optional course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Scowl – make an unpleasant expression by contracting the eyebrows and lowering the corners of the mouth.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Conviction – belief</a:t>
            </a:r>
          </a:p>
          <a:p>
            <a:pPr marL="457200" indent="-457200">
              <a:buAutoNum type="arabicPeriod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Answer:  He thinks she is pretty and smart.  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Evidence:  He describes her looks, her personality, and her mathematical ability.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Literary Analysis p. 250	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What can you tell about Victor based on his thoughts in this paragraph?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Answer:  He’s a planner, and he is confident.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Literary Analysis p. 252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What does Victor’s blush say about him?</a:t>
            </a: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Answer:  Victor is embarrassed.  He wants to impress Theresa, but thinks he said something stupid because he was so nervous.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Literary Analysis p. 252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How does Victor deal with subjects that are difficult for him?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Answer:  Victor deals with subjects that are difficult by sitting in the back of the room and hoping he will not be called on.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Literary Analysis p. 253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Describe Victor’s actions here in one or two words.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Answer:  Sneaky, funny, awkward</a:t>
            </a: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Literary Analysis p. 255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Based on his actions in this paragraph, describe one of Mr.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Bueller’s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character traits.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Answer:  Kind and thoughtful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Think about it…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What is similar about Michael’s scowling and Victor’s pretending to speak French?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Answer:  Both pretend to be something they are not in order to impress girls.</a:t>
            </a:r>
          </a:p>
          <a:p>
            <a:pPr algn="ctr">
              <a:buNone/>
            </a:pP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How does Victor view Teresa?  Give examples from the story to support your inference. 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272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Oriel</vt:lpstr>
      <vt:lpstr>“Seventh Grade” by: Gary Soto</vt:lpstr>
      <vt:lpstr>Literary Analysis p. 250 </vt:lpstr>
      <vt:lpstr>Literary Analysis p. 252 #1</vt:lpstr>
      <vt:lpstr>Literary Analysis p. 252 #2</vt:lpstr>
      <vt:lpstr>Literary Analysis p. 253</vt:lpstr>
      <vt:lpstr>Literary Analysis p. 255</vt:lpstr>
      <vt:lpstr>Think about it…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“Seventh Grade” by: Gary Soto</dc:title>
  <dc:creator>EVAN-SICKLE2</dc:creator>
  <cp:lastModifiedBy>acampbell4</cp:lastModifiedBy>
  <cp:revision>2</cp:revision>
  <dcterms:created xsi:type="dcterms:W3CDTF">2014-04-29T17:13:31Z</dcterms:created>
  <dcterms:modified xsi:type="dcterms:W3CDTF">2015-09-16T11:48:30Z</dcterms:modified>
</cp:coreProperties>
</file>