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4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F813C2-ACBE-4AE8-95D0-52D5E6F62BD5}" type="datetimeFigureOut">
              <a:rPr lang="en-US" smtClean="0"/>
              <a:pPr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E84011-6FA7-41EC-BC98-5B4CFA7B56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Suzy and Leah </a:t>
            </a:r>
            <a:br>
              <a:rPr lang="en-US" dirty="0" smtClean="0"/>
            </a:br>
            <a:r>
              <a:rPr lang="en-US" dirty="0" smtClean="0"/>
              <a:t>p. 112 #1-8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zy and leah #1 an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620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zy and leah #3 an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102600" cy="6076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zy and leah #5 and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797800" cy="58483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zy and leah #7 and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543800" cy="5657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Suzy and Leah  p. 112 #1-8</vt:lpstr>
      <vt:lpstr>Slide 2</vt:lpstr>
      <vt:lpstr>Slide 3</vt:lpstr>
      <vt:lpstr>Slide 4</vt:lpstr>
      <vt:lpstr>Slide 5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Suzy and Leah  p. 112 #1-8</dc:title>
  <dc:creator>evan-sickle2</dc:creator>
  <cp:lastModifiedBy>acampbell4</cp:lastModifiedBy>
  <cp:revision>1</cp:revision>
  <dcterms:created xsi:type="dcterms:W3CDTF">2014-03-11T17:44:55Z</dcterms:created>
  <dcterms:modified xsi:type="dcterms:W3CDTF">2014-03-11T20:22:03Z</dcterms:modified>
</cp:coreProperties>
</file>